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77D8BE-74D1-454F-9D58-4D00CFDE347F}" v="8" dt="2020-06-17T18:49:14.8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rick, Shandra K." userId="6d9abe19-5b94-454f-9f36-db5078c91b9b" providerId="ADAL" clId="{1577D8BE-74D1-454F-9D58-4D00CFDE347F}"/>
    <pc:docChg chg="undo custSel mod addSld modSld">
      <pc:chgData name="Patrick, Shandra K." userId="6d9abe19-5b94-454f-9f36-db5078c91b9b" providerId="ADAL" clId="{1577D8BE-74D1-454F-9D58-4D00CFDE347F}" dt="2020-06-17T18:51:31.033" v="112" actId="27636"/>
      <pc:docMkLst>
        <pc:docMk/>
      </pc:docMkLst>
      <pc:sldChg chg="addSp delSp modSp add mod setBg">
        <pc:chgData name="Patrick, Shandra K." userId="6d9abe19-5b94-454f-9f36-db5078c91b9b" providerId="ADAL" clId="{1577D8BE-74D1-454F-9D58-4D00CFDE347F}" dt="2020-06-17T18:51:31.033" v="112" actId="27636"/>
        <pc:sldMkLst>
          <pc:docMk/>
          <pc:sldMk cId="4155834518" sldId="256"/>
        </pc:sldMkLst>
        <pc:spChg chg="del">
          <ac:chgData name="Patrick, Shandra K." userId="6d9abe19-5b94-454f-9f36-db5078c91b9b" providerId="ADAL" clId="{1577D8BE-74D1-454F-9D58-4D00CFDE347F}" dt="2020-06-17T18:44:40.406" v="1"/>
          <ac:spMkLst>
            <pc:docMk/>
            <pc:sldMk cId="4155834518" sldId="256"/>
            <ac:spMk id="2" creationId="{5113609C-68AE-4D2E-AE69-64F415B74E5A}"/>
          </ac:spMkLst>
        </pc:spChg>
        <pc:spChg chg="del">
          <ac:chgData name="Patrick, Shandra K." userId="6d9abe19-5b94-454f-9f36-db5078c91b9b" providerId="ADAL" clId="{1577D8BE-74D1-454F-9D58-4D00CFDE347F}" dt="2020-06-17T18:44:40.406" v="1"/>
          <ac:spMkLst>
            <pc:docMk/>
            <pc:sldMk cId="4155834518" sldId="256"/>
            <ac:spMk id="3" creationId="{5F658E65-EB82-48CE-B6E5-841BD90BC906}"/>
          </ac:spMkLst>
        </pc:spChg>
        <pc:spChg chg="add mod">
          <ac:chgData name="Patrick, Shandra K." userId="6d9abe19-5b94-454f-9f36-db5078c91b9b" providerId="ADAL" clId="{1577D8BE-74D1-454F-9D58-4D00CFDE347F}" dt="2020-06-17T18:51:24.390" v="110" actId="14100"/>
          <ac:spMkLst>
            <pc:docMk/>
            <pc:sldMk cId="4155834518" sldId="256"/>
            <ac:spMk id="4" creationId="{2A98FEE2-BF70-4EFD-9FE0-2928A79B058C}"/>
          </ac:spMkLst>
        </pc:spChg>
        <pc:spChg chg="add del mod">
          <ac:chgData name="Patrick, Shandra K." userId="6d9abe19-5b94-454f-9f36-db5078c91b9b" providerId="ADAL" clId="{1577D8BE-74D1-454F-9D58-4D00CFDE347F}" dt="2020-06-17T18:47:24.974" v="36" actId="478"/>
          <ac:spMkLst>
            <pc:docMk/>
            <pc:sldMk cId="4155834518" sldId="256"/>
            <ac:spMk id="5" creationId="{4778CA74-4414-468F-9FE4-8400CA491BDD}"/>
          </ac:spMkLst>
        </pc:spChg>
        <pc:spChg chg="add mod">
          <ac:chgData name="Patrick, Shandra K." userId="6d9abe19-5b94-454f-9f36-db5078c91b9b" providerId="ADAL" clId="{1577D8BE-74D1-454F-9D58-4D00CFDE347F}" dt="2020-06-17T18:51:31.033" v="112" actId="27636"/>
          <ac:spMkLst>
            <pc:docMk/>
            <pc:sldMk cId="4155834518" sldId="256"/>
            <ac:spMk id="7" creationId="{6AD98481-7718-46D7-AD34-8673ACF80220}"/>
          </ac:spMkLst>
        </pc:spChg>
        <pc:spChg chg="add del">
          <ac:chgData name="Patrick, Shandra K." userId="6d9abe19-5b94-454f-9f36-db5078c91b9b" providerId="ADAL" clId="{1577D8BE-74D1-454F-9D58-4D00CFDE347F}" dt="2020-06-17T18:45:33.390" v="4" actId="26606"/>
          <ac:spMkLst>
            <pc:docMk/>
            <pc:sldMk cId="4155834518" sldId="256"/>
            <ac:spMk id="10" creationId="{85016AEC-0320-4ED0-8ECB-FE11DDDFE17A}"/>
          </ac:spMkLst>
        </pc:spChg>
        <pc:spChg chg="add del">
          <ac:chgData name="Patrick, Shandra K." userId="6d9abe19-5b94-454f-9f36-db5078c91b9b" providerId="ADAL" clId="{1577D8BE-74D1-454F-9D58-4D00CFDE347F}" dt="2020-06-17T18:45:33.390" v="4" actId="26606"/>
          <ac:spMkLst>
            <pc:docMk/>
            <pc:sldMk cId="4155834518" sldId="256"/>
            <ac:spMk id="12" creationId="{D3CDB30C-1F82-41E6-A067-831D6E89184F}"/>
          </ac:spMkLst>
        </pc:spChg>
        <pc:spChg chg="add del">
          <ac:chgData name="Patrick, Shandra K." userId="6d9abe19-5b94-454f-9f36-db5078c91b9b" providerId="ADAL" clId="{1577D8BE-74D1-454F-9D58-4D00CFDE347F}" dt="2020-06-17T18:45:33.390" v="4" actId="26606"/>
          <ac:spMkLst>
            <pc:docMk/>
            <pc:sldMk cId="4155834518" sldId="256"/>
            <ac:spMk id="14" creationId="{2DDA86DD-F997-4F66-A87C-5B58AB6D19EC}"/>
          </ac:spMkLst>
        </pc:spChg>
        <pc:spChg chg="add del">
          <ac:chgData name="Patrick, Shandra K." userId="6d9abe19-5b94-454f-9f36-db5078c91b9b" providerId="ADAL" clId="{1577D8BE-74D1-454F-9D58-4D00CFDE347F}" dt="2020-06-17T18:45:33.390" v="4" actId="26606"/>
          <ac:spMkLst>
            <pc:docMk/>
            <pc:sldMk cId="4155834518" sldId="256"/>
            <ac:spMk id="16" creationId="{D241B827-437E-40A3-A732-669230D6A5BC}"/>
          </ac:spMkLst>
        </pc:spChg>
        <pc:spChg chg="add del">
          <ac:chgData name="Patrick, Shandra K." userId="6d9abe19-5b94-454f-9f36-db5078c91b9b" providerId="ADAL" clId="{1577D8BE-74D1-454F-9D58-4D00CFDE347F}" dt="2020-06-17T18:45:36.786" v="6" actId="26606"/>
          <ac:spMkLst>
            <pc:docMk/>
            <pc:sldMk cId="4155834518" sldId="256"/>
            <ac:spMk id="18" creationId="{488333BA-AE6E-427A-9B16-A39C8073F4EB}"/>
          </ac:spMkLst>
        </pc:spChg>
        <pc:spChg chg="add del">
          <ac:chgData name="Patrick, Shandra K." userId="6d9abe19-5b94-454f-9f36-db5078c91b9b" providerId="ADAL" clId="{1577D8BE-74D1-454F-9D58-4D00CFDE347F}" dt="2020-06-17T18:45:36.786" v="6" actId="26606"/>
          <ac:spMkLst>
            <pc:docMk/>
            <pc:sldMk cId="4155834518" sldId="256"/>
            <ac:spMk id="19" creationId="{F98ED85F-DCEE-4B50-802E-71A6E3E12B04}"/>
          </ac:spMkLst>
        </pc:spChg>
        <pc:spChg chg="add">
          <ac:chgData name="Patrick, Shandra K." userId="6d9abe19-5b94-454f-9f36-db5078c91b9b" providerId="ADAL" clId="{1577D8BE-74D1-454F-9D58-4D00CFDE347F}" dt="2020-06-17T18:45:36.793" v="7" actId="26606"/>
          <ac:spMkLst>
            <pc:docMk/>
            <pc:sldMk cId="4155834518" sldId="256"/>
            <ac:spMk id="21" creationId="{85016AEC-0320-4ED0-8ECB-FE11DDDFE17A}"/>
          </ac:spMkLst>
        </pc:spChg>
        <pc:spChg chg="add">
          <ac:chgData name="Patrick, Shandra K." userId="6d9abe19-5b94-454f-9f36-db5078c91b9b" providerId="ADAL" clId="{1577D8BE-74D1-454F-9D58-4D00CFDE347F}" dt="2020-06-17T18:45:36.793" v="7" actId="26606"/>
          <ac:spMkLst>
            <pc:docMk/>
            <pc:sldMk cId="4155834518" sldId="256"/>
            <ac:spMk id="22" creationId="{D3CDB30C-1F82-41E6-A067-831D6E89184F}"/>
          </ac:spMkLst>
        </pc:spChg>
        <pc:spChg chg="add">
          <ac:chgData name="Patrick, Shandra K." userId="6d9abe19-5b94-454f-9f36-db5078c91b9b" providerId="ADAL" clId="{1577D8BE-74D1-454F-9D58-4D00CFDE347F}" dt="2020-06-17T18:45:36.793" v="7" actId="26606"/>
          <ac:spMkLst>
            <pc:docMk/>
            <pc:sldMk cId="4155834518" sldId="256"/>
            <ac:spMk id="23" creationId="{2DDA86DD-F997-4F66-A87C-5B58AB6D19EC}"/>
          </ac:spMkLst>
        </pc:spChg>
        <pc:spChg chg="add">
          <ac:chgData name="Patrick, Shandra K." userId="6d9abe19-5b94-454f-9f36-db5078c91b9b" providerId="ADAL" clId="{1577D8BE-74D1-454F-9D58-4D00CFDE347F}" dt="2020-06-17T18:45:36.793" v="7" actId="26606"/>
          <ac:spMkLst>
            <pc:docMk/>
            <pc:sldMk cId="4155834518" sldId="256"/>
            <ac:spMk id="24" creationId="{D241B827-437E-40A3-A732-669230D6A5B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DBDBB-B21D-4B37-B4F7-FD18FD07B4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5BC23BB-1A90-4FDB-B6C8-804765278F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806BAE-B767-4D7A-A4AE-B1DD662E83D4}"/>
              </a:ext>
            </a:extLst>
          </p:cNvPr>
          <p:cNvSpPr>
            <a:spLocks noGrp="1"/>
          </p:cNvSpPr>
          <p:nvPr>
            <p:ph type="dt" sz="half" idx="10"/>
          </p:nvPr>
        </p:nvSpPr>
        <p:spPr/>
        <p:txBody>
          <a:bodyPr/>
          <a:lstStyle/>
          <a:p>
            <a:fld id="{5F28F542-DAE9-4D8E-95A3-A80CC666831B}" type="datetimeFigureOut">
              <a:rPr lang="en-US" smtClean="0"/>
              <a:t>6/17/2020</a:t>
            </a:fld>
            <a:endParaRPr lang="en-US"/>
          </a:p>
        </p:txBody>
      </p:sp>
      <p:sp>
        <p:nvSpPr>
          <p:cNvPr id="5" name="Footer Placeholder 4">
            <a:extLst>
              <a:ext uri="{FF2B5EF4-FFF2-40B4-BE49-F238E27FC236}">
                <a16:creationId xmlns:a16="http://schemas.microsoft.com/office/drawing/2014/main" id="{B13DF59A-7DE7-4152-9D9F-768ABE6AAF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A5565F-7AA0-40B6-A55A-857EA71500E3}"/>
              </a:ext>
            </a:extLst>
          </p:cNvPr>
          <p:cNvSpPr>
            <a:spLocks noGrp="1"/>
          </p:cNvSpPr>
          <p:nvPr>
            <p:ph type="sldNum" sz="quarter" idx="12"/>
          </p:nvPr>
        </p:nvSpPr>
        <p:spPr/>
        <p:txBody>
          <a:bodyPr/>
          <a:lstStyle/>
          <a:p>
            <a:fld id="{72329D94-F85D-405A-A97A-CC53AB99DBCB}" type="slidenum">
              <a:rPr lang="en-US" smtClean="0"/>
              <a:t>‹#›</a:t>
            </a:fld>
            <a:endParaRPr lang="en-US"/>
          </a:p>
        </p:txBody>
      </p:sp>
    </p:spTree>
    <p:extLst>
      <p:ext uri="{BB962C8B-B14F-4D97-AF65-F5344CB8AC3E}">
        <p14:creationId xmlns:p14="http://schemas.microsoft.com/office/powerpoint/2010/main" val="546340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80CE9-BDD7-4A5A-BE48-032ECEC301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58F8B3-AAAE-4470-AA59-98ED468B16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2AF589-F233-4E1C-B45F-4CD9BB0BA712}"/>
              </a:ext>
            </a:extLst>
          </p:cNvPr>
          <p:cNvSpPr>
            <a:spLocks noGrp="1"/>
          </p:cNvSpPr>
          <p:nvPr>
            <p:ph type="dt" sz="half" idx="10"/>
          </p:nvPr>
        </p:nvSpPr>
        <p:spPr/>
        <p:txBody>
          <a:bodyPr/>
          <a:lstStyle/>
          <a:p>
            <a:fld id="{5F28F542-DAE9-4D8E-95A3-A80CC666831B}" type="datetimeFigureOut">
              <a:rPr lang="en-US" smtClean="0"/>
              <a:t>6/17/2020</a:t>
            </a:fld>
            <a:endParaRPr lang="en-US"/>
          </a:p>
        </p:txBody>
      </p:sp>
      <p:sp>
        <p:nvSpPr>
          <p:cNvPr id="5" name="Footer Placeholder 4">
            <a:extLst>
              <a:ext uri="{FF2B5EF4-FFF2-40B4-BE49-F238E27FC236}">
                <a16:creationId xmlns:a16="http://schemas.microsoft.com/office/drawing/2014/main" id="{A7C3FD3C-82C4-4EDE-BB34-407D1E6CB4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B8B5A1-1070-4DC7-A9B0-5D1B828F3583}"/>
              </a:ext>
            </a:extLst>
          </p:cNvPr>
          <p:cNvSpPr>
            <a:spLocks noGrp="1"/>
          </p:cNvSpPr>
          <p:nvPr>
            <p:ph type="sldNum" sz="quarter" idx="12"/>
          </p:nvPr>
        </p:nvSpPr>
        <p:spPr/>
        <p:txBody>
          <a:bodyPr/>
          <a:lstStyle/>
          <a:p>
            <a:fld id="{72329D94-F85D-405A-A97A-CC53AB99DBCB}" type="slidenum">
              <a:rPr lang="en-US" smtClean="0"/>
              <a:t>‹#›</a:t>
            </a:fld>
            <a:endParaRPr lang="en-US"/>
          </a:p>
        </p:txBody>
      </p:sp>
    </p:spTree>
    <p:extLst>
      <p:ext uri="{BB962C8B-B14F-4D97-AF65-F5344CB8AC3E}">
        <p14:creationId xmlns:p14="http://schemas.microsoft.com/office/powerpoint/2010/main" val="2643608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C45684-F14F-491F-B492-20A71F6712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B47C02-E535-425B-8E72-8E82CEE047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A6196C-27EA-4270-8904-6E95DA18B207}"/>
              </a:ext>
            </a:extLst>
          </p:cNvPr>
          <p:cNvSpPr>
            <a:spLocks noGrp="1"/>
          </p:cNvSpPr>
          <p:nvPr>
            <p:ph type="dt" sz="half" idx="10"/>
          </p:nvPr>
        </p:nvSpPr>
        <p:spPr/>
        <p:txBody>
          <a:bodyPr/>
          <a:lstStyle/>
          <a:p>
            <a:fld id="{5F28F542-DAE9-4D8E-95A3-A80CC666831B}" type="datetimeFigureOut">
              <a:rPr lang="en-US" smtClean="0"/>
              <a:t>6/17/2020</a:t>
            </a:fld>
            <a:endParaRPr lang="en-US"/>
          </a:p>
        </p:txBody>
      </p:sp>
      <p:sp>
        <p:nvSpPr>
          <p:cNvPr id="5" name="Footer Placeholder 4">
            <a:extLst>
              <a:ext uri="{FF2B5EF4-FFF2-40B4-BE49-F238E27FC236}">
                <a16:creationId xmlns:a16="http://schemas.microsoft.com/office/drawing/2014/main" id="{B2D8A127-B58C-4E1C-BF54-F1E9CE3FC3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B50B33-A1AF-4351-BD55-E96E1DDD26A0}"/>
              </a:ext>
            </a:extLst>
          </p:cNvPr>
          <p:cNvSpPr>
            <a:spLocks noGrp="1"/>
          </p:cNvSpPr>
          <p:nvPr>
            <p:ph type="sldNum" sz="quarter" idx="12"/>
          </p:nvPr>
        </p:nvSpPr>
        <p:spPr/>
        <p:txBody>
          <a:bodyPr/>
          <a:lstStyle/>
          <a:p>
            <a:fld id="{72329D94-F85D-405A-A97A-CC53AB99DBCB}" type="slidenum">
              <a:rPr lang="en-US" smtClean="0"/>
              <a:t>‹#›</a:t>
            </a:fld>
            <a:endParaRPr lang="en-US"/>
          </a:p>
        </p:txBody>
      </p:sp>
    </p:spTree>
    <p:extLst>
      <p:ext uri="{BB962C8B-B14F-4D97-AF65-F5344CB8AC3E}">
        <p14:creationId xmlns:p14="http://schemas.microsoft.com/office/powerpoint/2010/main" val="1444010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A9B95-2A68-49D2-BF29-0882D92BC6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692A53-82E7-41E9-A2B4-76615767E6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8C3A99-042C-43D6-8020-7477FB535559}"/>
              </a:ext>
            </a:extLst>
          </p:cNvPr>
          <p:cNvSpPr>
            <a:spLocks noGrp="1"/>
          </p:cNvSpPr>
          <p:nvPr>
            <p:ph type="dt" sz="half" idx="10"/>
          </p:nvPr>
        </p:nvSpPr>
        <p:spPr/>
        <p:txBody>
          <a:bodyPr/>
          <a:lstStyle/>
          <a:p>
            <a:fld id="{5F28F542-DAE9-4D8E-95A3-A80CC666831B}" type="datetimeFigureOut">
              <a:rPr lang="en-US" smtClean="0"/>
              <a:t>6/17/2020</a:t>
            </a:fld>
            <a:endParaRPr lang="en-US"/>
          </a:p>
        </p:txBody>
      </p:sp>
      <p:sp>
        <p:nvSpPr>
          <p:cNvPr id="5" name="Footer Placeholder 4">
            <a:extLst>
              <a:ext uri="{FF2B5EF4-FFF2-40B4-BE49-F238E27FC236}">
                <a16:creationId xmlns:a16="http://schemas.microsoft.com/office/drawing/2014/main" id="{FCA1AF3E-39E8-43D2-B0A4-15FFDD22B8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F96451-8ABC-4034-A04D-2DFBF51DD11E}"/>
              </a:ext>
            </a:extLst>
          </p:cNvPr>
          <p:cNvSpPr>
            <a:spLocks noGrp="1"/>
          </p:cNvSpPr>
          <p:nvPr>
            <p:ph type="sldNum" sz="quarter" idx="12"/>
          </p:nvPr>
        </p:nvSpPr>
        <p:spPr/>
        <p:txBody>
          <a:bodyPr/>
          <a:lstStyle/>
          <a:p>
            <a:fld id="{72329D94-F85D-405A-A97A-CC53AB99DBCB}" type="slidenum">
              <a:rPr lang="en-US" smtClean="0"/>
              <a:t>‹#›</a:t>
            </a:fld>
            <a:endParaRPr lang="en-US"/>
          </a:p>
        </p:txBody>
      </p:sp>
    </p:spTree>
    <p:extLst>
      <p:ext uri="{BB962C8B-B14F-4D97-AF65-F5344CB8AC3E}">
        <p14:creationId xmlns:p14="http://schemas.microsoft.com/office/powerpoint/2010/main" val="3505286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DF952-1EDD-4D74-9D7A-0F7B7381BA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051830-94E4-43F8-AF3A-31F8C6B528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40C733-4FF4-4D5C-9F88-373523FB0F5E}"/>
              </a:ext>
            </a:extLst>
          </p:cNvPr>
          <p:cNvSpPr>
            <a:spLocks noGrp="1"/>
          </p:cNvSpPr>
          <p:nvPr>
            <p:ph type="dt" sz="half" idx="10"/>
          </p:nvPr>
        </p:nvSpPr>
        <p:spPr/>
        <p:txBody>
          <a:bodyPr/>
          <a:lstStyle/>
          <a:p>
            <a:fld id="{5F28F542-DAE9-4D8E-95A3-A80CC666831B}" type="datetimeFigureOut">
              <a:rPr lang="en-US" smtClean="0"/>
              <a:t>6/17/2020</a:t>
            </a:fld>
            <a:endParaRPr lang="en-US"/>
          </a:p>
        </p:txBody>
      </p:sp>
      <p:sp>
        <p:nvSpPr>
          <p:cNvPr id="5" name="Footer Placeholder 4">
            <a:extLst>
              <a:ext uri="{FF2B5EF4-FFF2-40B4-BE49-F238E27FC236}">
                <a16:creationId xmlns:a16="http://schemas.microsoft.com/office/drawing/2014/main" id="{2495FB07-443B-4182-B4B5-538A6EDCC7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7F9584-5628-46F2-8C90-694384F71762}"/>
              </a:ext>
            </a:extLst>
          </p:cNvPr>
          <p:cNvSpPr>
            <a:spLocks noGrp="1"/>
          </p:cNvSpPr>
          <p:nvPr>
            <p:ph type="sldNum" sz="quarter" idx="12"/>
          </p:nvPr>
        </p:nvSpPr>
        <p:spPr/>
        <p:txBody>
          <a:bodyPr/>
          <a:lstStyle/>
          <a:p>
            <a:fld id="{72329D94-F85D-405A-A97A-CC53AB99DBCB}" type="slidenum">
              <a:rPr lang="en-US" smtClean="0"/>
              <a:t>‹#›</a:t>
            </a:fld>
            <a:endParaRPr lang="en-US"/>
          </a:p>
        </p:txBody>
      </p:sp>
    </p:spTree>
    <p:extLst>
      <p:ext uri="{BB962C8B-B14F-4D97-AF65-F5344CB8AC3E}">
        <p14:creationId xmlns:p14="http://schemas.microsoft.com/office/powerpoint/2010/main" val="2109749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B09E5-D8EA-4801-8CBC-1FA13E7014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92FA80-22C7-4C25-8388-E0734E4E50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81DEED-005A-4723-AA73-EC97FC7867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2A7445-FA20-4449-BA03-326F34FA8A51}"/>
              </a:ext>
            </a:extLst>
          </p:cNvPr>
          <p:cNvSpPr>
            <a:spLocks noGrp="1"/>
          </p:cNvSpPr>
          <p:nvPr>
            <p:ph type="dt" sz="half" idx="10"/>
          </p:nvPr>
        </p:nvSpPr>
        <p:spPr/>
        <p:txBody>
          <a:bodyPr/>
          <a:lstStyle/>
          <a:p>
            <a:fld id="{5F28F542-DAE9-4D8E-95A3-A80CC666831B}" type="datetimeFigureOut">
              <a:rPr lang="en-US" smtClean="0"/>
              <a:t>6/17/2020</a:t>
            </a:fld>
            <a:endParaRPr lang="en-US"/>
          </a:p>
        </p:txBody>
      </p:sp>
      <p:sp>
        <p:nvSpPr>
          <p:cNvPr id="6" name="Footer Placeholder 5">
            <a:extLst>
              <a:ext uri="{FF2B5EF4-FFF2-40B4-BE49-F238E27FC236}">
                <a16:creationId xmlns:a16="http://schemas.microsoft.com/office/drawing/2014/main" id="{CEF6D503-1C70-4A06-8B05-B89EDDBA9B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D64F0B-7FFC-4F0D-BD10-E0174031D65A}"/>
              </a:ext>
            </a:extLst>
          </p:cNvPr>
          <p:cNvSpPr>
            <a:spLocks noGrp="1"/>
          </p:cNvSpPr>
          <p:nvPr>
            <p:ph type="sldNum" sz="quarter" idx="12"/>
          </p:nvPr>
        </p:nvSpPr>
        <p:spPr/>
        <p:txBody>
          <a:bodyPr/>
          <a:lstStyle/>
          <a:p>
            <a:fld id="{72329D94-F85D-405A-A97A-CC53AB99DBCB}" type="slidenum">
              <a:rPr lang="en-US" smtClean="0"/>
              <a:t>‹#›</a:t>
            </a:fld>
            <a:endParaRPr lang="en-US"/>
          </a:p>
        </p:txBody>
      </p:sp>
    </p:spTree>
    <p:extLst>
      <p:ext uri="{BB962C8B-B14F-4D97-AF65-F5344CB8AC3E}">
        <p14:creationId xmlns:p14="http://schemas.microsoft.com/office/powerpoint/2010/main" val="4197135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532D0-277C-4435-9A37-00053F09BC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115183-E792-4FB5-B915-FA9E60DC02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196990-0577-41F6-9585-84760695D9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F263C6F-8915-4FE3-AF23-46D7512068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5FE89D-94CA-4F5F-A3C8-BDA6B7754B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3266E8-EF95-4506-B1D6-C74831EF4BD3}"/>
              </a:ext>
            </a:extLst>
          </p:cNvPr>
          <p:cNvSpPr>
            <a:spLocks noGrp="1"/>
          </p:cNvSpPr>
          <p:nvPr>
            <p:ph type="dt" sz="half" idx="10"/>
          </p:nvPr>
        </p:nvSpPr>
        <p:spPr/>
        <p:txBody>
          <a:bodyPr/>
          <a:lstStyle/>
          <a:p>
            <a:fld id="{5F28F542-DAE9-4D8E-95A3-A80CC666831B}" type="datetimeFigureOut">
              <a:rPr lang="en-US" smtClean="0"/>
              <a:t>6/17/2020</a:t>
            </a:fld>
            <a:endParaRPr lang="en-US"/>
          </a:p>
        </p:txBody>
      </p:sp>
      <p:sp>
        <p:nvSpPr>
          <p:cNvPr id="8" name="Footer Placeholder 7">
            <a:extLst>
              <a:ext uri="{FF2B5EF4-FFF2-40B4-BE49-F238E27FC236}">
                <a16:creationId xmlns:a16="http://schemas.microsoft.com/office/drawing/2014/main" id="{0621F130-CC68-4183-96AC-72DEB494A4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D4958C-2D72-44C6-816F-357BD605DBAF}"/>
              </a:ext>
            </a:extLst>
          </p:cNvPr>
          <p:cNvSpPr>
            <a:spLocks noGrp="1"/>
          </p:cNvSpPr>
          <p:nvPr>
            <p:ph type="sldNum" sz="quarter" idx="12"/>
          </p:nvPr>
        </p:nvSpPr>
        <p:spPr/>
        <p:txBody>
          <a:bodyPr/>
          <a:lstStyle/>
          <a:p>
            <a:fld id="{72329D94-F85D-405A-A97A-CC53AB99DBCB}" type="slidenum">
              <a:rPr lang="en-US" smtClean="0"/>
              <a:t>‹#›</a:t>
            </a:fld>
            <a:endParaRPr lang="en-US"/>
          </a:p>
        </p:txBody>
      </p:sp>
    </p:spTree>
    <p:extLst>
      <p:ext uri="{BB962C8B-B14F-4D97-AF65-F5344CB8AC3E}">
        <p14:creationId xmlns:p14="http://schemas.microsoft.com/office/powerpoint/2010/main" val="243400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963C3-3BD5-481F-A222-A3064D56B2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924B4D-AB60-4EC3-A398-10EF424CA614}"/>
              </a:ext>
            </a:extLst>
          </p:cNvPr>
          <p:cNvSpPr>
            <a:spLocks noGrp="1"/>
          </p:cNvSpPr>
          <p:nvPr>
            <p:ph type="dt" sz="half" idx="10"/>
          </p:nvPr>
        </p:nvSpPr>
        <p:spPr/>
        <p:txBody>
          <a:bodyPr/>
          <a:lstStyle/>
          <a:p>
            <a:fld id="{5F28F542-DAE9-4D8E-95A3-A80CC666831B}" type="datetimeFigureOut">
              <a:rPr lang="en-US" smtClean="0"/>
              <a:t>6/17/2020</a:t>
            </a:fld>
            <a:endParaRPr lang="en-US"/>
          </a:p>
        </p:txBody>
      </p:sp>
      <p:sp>
        <p:nvSpPr>
          <p:cNvPr id="4" name="Footer Placeholder 3">
            <a:extLst>
              <a:ext uri="{FF2B5EF4-FFF2-40B4-BE49-F238E27FC236}">
                <a16:creationId xmlns:a16="http://schemas.microsoft.com/office/drawing/2014/main" id="{7A74F559-10EA-40F9-948F-F6B068A585E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51EB66-0D33-4CEE-BCEE-EBAAC88F3CE4}"/>
              </a:ext>
            </a:extLst>
          </p:cNvPr>
          <p:cNvSpPr>
            <a:spLocks noGrp="1"/>
          </p:cNvSpPr>
          <p:nvPr>
            <p:ph type="sldNum" sz="quarter" idx="12"/>
          </p:nvPr>
        </p:nvSpPr>
        <p:spPr/>
        <p:txBody>
          <a:bodyPr/>
          <a:lstStyle/>
          <a:p>
            <a:fld id="{72329D94-F85D-405A-A97A-CC53AB99DBCB}" type="slidenum">
              <a:rPr lang="en-US" smtClean="0"/>
              <a:t>‹#›</a:t>
            </a:fld>
            <a:endParaRPr lang="en-US"/>
          </a:p>
        </p:txBody>
      </p:sp>
    </p:spTree>
    <p:extLst>
      <p:ext uri="{BB962C8B-B14F-4D97-AF65-F5344CB8AC3E}">
        <p14:creationId xmlns:p14="http://schemas.microsoft.com/office/powerpoint/2010/main" val="2400735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D39847-2DCA-4B1C-A128-39F420332C28}"/>
              </a:ext>
            </a:extLst>
          </p:cNvPr>
          <p:cNvSpPr>
            <a:spLocks noGrp="1"/>
          </p:cNvSpPr>
          <p:nvPr>
            <p:ph type="dt" sz="half" idx="10"/>
          </p:nvPr>
        </p:nvSpPr>
        <p:spPr/>
        <p:txBody>
          <a:bodyPr/>
          <a:lstStyle/>
          <a:p>
            <a:fld id="{5F28F542-DAE9-4D8E-95A3-A80CC666831B}" type="datetimeFigureOut">
              <a:rPr lang="en-US" smtClean="0"/>
              <a:t>6/17/2020</a:t>
            </a:fld>
            <a:endParaRPr lang="en-US"/>
          </a:p>
        </p:txBody>
      </p:sp>
      <p:sp>
        <p:nvSpPr>
          <p:cNvPr id="3" name="Footer Placeholder 2">
            <a:extLst>
              <a:ext uri="{FF2B5EF4-FFF2-40B4-BE49-F238E27FC236}">
                <a16:creationId xmlns:a16="http://schemas.microsoft.com/office/drawing/2014/main" id="{079AFE4B-545E-46B1-A3C4-C9AA06514A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2250AF-C56B-44C0-8845-0E1AB8BD4F81}"/>
              </a:ext>
            </a:extLst>
          </p:cNvPr>
          <p:cNvSpPr>
            <a:spLocks noGrp="1"/>
          </p:cNvSpPr>
          <p:nvPr>
            <p:ph type="sldNum" sz="quarter" idx="12"/>
          </p:nvPr>
        </p:nvSpPr>
        <p:spPr/>
        <p:txBody>
          <a:bodyPr/>
          <a:lstStyle/>
          <a:p>
            <a:fld id="{72329D94-F85D-405A-A97A-CC53AB99DBCB}" type="slidenum">
              <a:rPr lang="en-US" smtClean="0"/>
              <a:t>‹#›</a:t>
            </a:fld>
            <a:endParaRPr lang="en-US"/>
          </a:p>
        </p:txBody>
      </p:sp>
    </p:spTree>
    <p:extLst>
      <p:ext uri="{BB962C8B-B14F-4D97-AF65-F5344CB8AC3E}">
        <p14:creationId xmlns:p14="http://schemas.microsoft.com/office/powerpoint/2010/main" val="3023152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F74DC-890B-439D-8010-3F20817E70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BDBDD8A-3729-43C8-9DDF-0423E9F6B1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A61D10-C6E9-4F52-9952-5557A83586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9DB59D-0E43-4940-9632-2260103DE676}"/>
              </a:ext>
            </a:extLst>
          </p:cNvPr>
          <p:cNvSpPr>
            <a:spLocks noGrp="1"/>
          </p:cNvSpPr>
          <p:nvPr>
            <p:ph type="dt" sz="half" idx="10"/>
          </p:nvPr>
        </p:nvSpPr>
        <p:spPr/>
        <p:txBody>
          <a:bodyPr/>
          <a:lstStyle/>
          <a:p>
            <a:fld id="{5F28F542-DAE9-4D8E-95A3-A80CC666831B}" type="datetimeFigureOut">
              <a:rPr lang="en-US" smtClean="0"/>
              <a:t>6/17/2020</a:t>
            </a:fld>
            <a:endParaRPr lang="en-US"/>
          </a:p>
        </p:txBody>
      </p:sp>
      <p:sp>
        <p:nvSpPr>
          <p:cNvPr id="6" name="Footer Placeholder 5">
            <a:extLst>
              <a:ext uri="{FF2B5EF4-FFF2-40B4-BE49-F238E27FC236}">
                <a16:creationId xmlns:a16="http://schemas.microsoft.com/office/drawing/2014/main" id="{A5BCB120-A21F-484E-A367-7C59508F46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F74488-3EF5-4E4D-86C4-C87CDDC5C91C}"/>
              </a:ext>
            </a:extLst>
          </p:cNvPr>
          <p:cNvSpPr>
            <a:spLocks noGrp="1"/>
          </p:cNvSpPr>
          <p:nvPr>
            <p:ph type="sldNum" sz="quarter" idx="12"/>
          </p:nvPr>
        </p:nvSpPr>
        <p:spPr/>
        <p:txBody>
          <a:bodyPr/>
          <a:lstStyle/>
          <a:p>
            <a:fld id="{72329D94-F85D-405A-A97A-CC53AB99DBCB}" type="slidenum">
              <a:rPr lang="en-US" smtClean="0"/>
              <a:t>‹#›</a:t>
            </a:fld>
            <a:endParaRPr lang="en-US"/>
          </a:p>
        </p:txBody>
      </p:sp>
    </p:spTree>
    <p:extLst>
      <p:ext uri="{BB962C8B-B14F-4D97-AF65-F5344CB8AC3E}">
        <p14:creationId xmlns:p14="http://schemas.microsoft.com/office/powerpoint/2010/main" val="2818746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4B915-A771-4769-BD80-7A24F25BE5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73C509-1D72-4B2A-AFB8-48781DBC02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27F5C8B-4F6A-4295-833D-25FF485F3C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E11E0D-6D98-4A41-9674-18BF90BF901A}"/>
              </a:ext>
            </a:extLst>
          </p:cNvPr>
          <p:cNvSpPr>
            <a:spLocks noGrp="1"/>
          </p:cNvSpPr>
          <p:nvPr>
            <p:ph type="dt" sz="half" idx="10"/>
          </p:nvPr>
        </p:nvSpPr>
        <p:spPr/>
        <p:txBody>
          <a:bodyPr/>
          <a:lstStyle/>
          <a:p>
            <a:fld id="{5F28F542-DAE9-4D8E-95A3-A80CC666831B}" type="datetimeFigureOut">
              <a:rPr lang="en-US" smtClean="0"/>
              <a:t>6/17/2020</a:t>
            </a:fld>
            <a:endParaRPr lang="en-US"/>
          </a:p>
        </p:txBody>
      </p:sp>
      <p:sp>
        <p:nvSpPr>
          <p:cNvPr id="6" name="Footer Placeholder 5">
            <a:extLst>
              <a:ext uri="{FF2B5EF4-FFF2-40B4-BE49-F238E27FC236}">
                <a16:creationId xmlns:a16="http://schemas.microsoft.com/office/drawing/2014/main" id="{0AF220D0-7520-435C-BE68-C1B057DE2B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B795ED-8BDF-4AAD-92F7-C6D353BCB96F}"/>
              </a:ext>
            </a:extLst>
          </p:cNvPr>
          <p:cNvSpPr>
            <a:spLocks noGrp="1"/>
          </p:cNvSpPr>
          <p:nvPr>
            <p:ph type="sldNum" sz="quarter" idx="12"/>
          </p:nvPr>
        </p:nvSpPr>
        <p:spPr/>
        <p:txBody>
          <a:bodyPr/>
          <a:lstStyle/>
          <a:p>
            <a:fld id="{72329D94-F85D-405A-A97A-CC53AB99DBCB}" type="slidenum">
              <a:rPr lang="en-US" smtClean="0"/>
              <a:t>‹#›</a:t>
            </a:fld>
            <a:endParaRPr lang="en-US"/>
          </a:p>
        </p:txBody>
      </p:sp>
    </p:spTree>
    <p:extLst>
      <p:ext uri="{BB962C8B-B14F-4D97-AF65-F5344CB8AC3E}">
        <p14:creationId xmlns:p14="http://schemas.microsoft.com/office/powerpoint/2010/main" val="2195849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E9EA74-1693-4C50-A0E8-31A6EE350C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E506DFB-0E16-4F31-A8D4-A58CB524D4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D77A78-FF50-4438-A447-26566DDB65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28F542-DAE9-4D8E-95A3-A80CC666831B}" type="datetimeFigureOut">
              <a:rPr lang="en-US" smtClean="0"/>
              <a:t>6/17/2020</a:t>
            </a:fld>
            <a:endParaRPr lang="en-US"/>
          </a:p>
        </p:txBody>
      </p:sp>
      <p:sp>
        <p:nvSpPr>
          <p:cNvPr id="5" name="Footer Placeholder 4">
            <a:extLst>
              <a:ext uri="{FF2B5EF4-FFF2-40B4-BE49-F238E27FC236}">
                <a16:creationId xmlns:a16="http://schemas.microsoft.com/office/drawing/2014/main" id="{353281FA-90F5-4FFA-A853-D89857FEF3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593D0B9-B446-42CD-BF23-9455751F69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329D94-F85D-405A-A97A-CC53AB99DBCB}" type="slidenum">
              <a:rPr lang="en-US" smtClean="0"/>
              <a:t>‹#›</a:t>
            </a:fld>
            <a:endParaRPr lang="en-US"/>
          </a:p>
        </p:txBody>
      </p:sp>
    </p:spTree>
    <p:extLst>
      <p:ext uri="{BB962C8B-B14F-4D97-AF65-F5344CB8AC3E}">
        <p14:creationId xmlns:p14="http://schemas.microsoft.com/office/powerpoint/2010/main" val="3629837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uth-bcps.voicethread.com/share/14708202/" TargetMode="External"/><Relationship Id="rId2" Type="http://schemas.openxmlformats.org/officeDocument/2006/relationships/hyperlink" Target="https://auth-bcps.voicethread.com/share/14708223/" TargetMode="External"/><Relationship Id="rId1" Type="http://schemas.openxmlformats.org/officeDocument/2006/relationships/slideLayout" Target="../slideLayouts/slideLayout2.xml"/><Relationship Id="rId4" Type="http://schemas.openxmlformats.org/officeDocument/2006/relationships/hyperlink" Target="https://bcps.ed.voicethread.com/share/1470130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9">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1">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3">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5">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2A98FEE2-BF70-4EFD-9FE0-2928A79B058C}"/>
              </a:ext>
            </a:extLst>
          </p:cNvPr>
          <p:cNvSpPr>
            <a:spLocks noGrp="1"/>
          </p:cNvSpPr>
          <p:nvPr>
            <p:ph type="title"/>
          </p:nvPr>
        </p:nvSpPr>
        <p:spPr>
          <a:xfrm>
            <a:off x="1524434" y="1"/>
            <a:ext cx="9465131" cy="802640"/>
          </a:xfrm>
        </p:spPr>
        <p:txBody>
          <a:bodyPr>
            <a:normAutofit/>
          </a:bodyPr>
          <a:lstStyle/>
          <a:p>
            <a:pPr algn="ctr"/>
            <a:r>
              <a:rPr lang="en-US" b="1" dirty="0">
                <a:solidFill>
                  <a:srgbClr val="0070C0"/>
                </a:solidFill>
                <a:latin typeface="Californian FB" panose="0207040306080B030204" pitchFamily="18" charset="0"/>
              </a:rPr>
              <a:t>A Farewell Message</a:t>
            </a:r>
          </a:p>
        </p:txBody>
      </p:sp>
      <p:sp>
        <p:nvSpPr>
          <p:cNvPr id="7" name="Content Placeholder 6">
            <a:extLst>
              <a:ext uri="{FF2B5EF4-FFF2-40B4-BE49-F238E27FC236}">
                <a16:creationId xmlns:a16="http://schemas.microsoft.com/office/drawing/2014/main" id="{6AD98481-7718-46D7-AD34-8673ACF80220}"/>
              </a:ext>
            </a:extLst>
          </p:cNvPr>
          <p:cNvSpPr>
            <a:spLocks noGrp="1"/>
          </p:cNvSpPr>
          <p:nvPr>
            <p:ph idx="1"/>
          </p:nvPr>
        </p:nvSpPr>
        <p:spPr>
          <a:xfrm>
            <a:off x="1524434" y="640080"/>
            <a:ext cx="10240846" cy="5486400"/>
          </a:xfrm>
        </p:spPr>
        <p:txBody>
          <a:bodyPr>
            <a:normAutofit fontScale="70000" lnSpcReduction="20000"/>
          </a:bodyPr>
          <a:lstStyle/>
          <a:p>
            <a:pPr marL="0" indent="0">
              <a:buNone/>
            </a:pPr>
            <a:r>
              <a:rPr lang="en-US" dirty="0">
                <a:latin typeface="Californian FB" panose="0207040306080B030204" pitchFamily="18" charset="0"/>
              </a:rPr>
              <a:t>Dear 2019-2020 Grade 5 Students and Proud Family Members,</a:t>
            </a:r>
          </a:p>
          <a:p>
            <a:pPr marL="0" indent="0">
              <a:buNone/>
            </a:pPr>
            <a:r>
              <a:rPr lang="en-US" dirty="0">
                <a:latin typeface="Californian FB" panose="0207040306080B030204" pitchFamily="18" charset="0"/>
              </a:rPr>
              <a:t>It is with great excitement that we congratulate you today!  Congratulations to our fabulous fifth graders for their achievements and completion of elementary school!  Congratulations to the family members who always provide endless love and support, helping their fifth grader with this accomplishment, a milestone among what will undoubtedly be many more to come!</a:t>
            </a:r>
          </a:p>
          <a:p>
            <a:pPr marL="0" indent="0">
              <a:buNone/>
            </a:pPr>
            <a:r>
              <a:rPr lang="en-US" dirty="0">
                <a:latin typeface="Californian FB" panose="0207040306080B030204" pitchFamily="18" charset="0"/>
              </a:rPr>
              <a:t>We are happy to celebrate with you!</a:t>
            </a:r>
          </a:p>
          <a:p>
            <a:pPr marL="0" indent="0" algn="ctr">
              <a:buNone/>
            </a:pPr>
            <a:r>
              <a:rPr lang="en-US" dirty="0">
                <a:latin typeface="Californian FB" panose="0207040306080B030204" pitchFamily="18" charset="0"/>
              </a:rPr>
              <a:t>At your convenience, please enjoy the following videos: </a:t>
            </a:r>
          </a:p>
          <a:p>
            <a:pPr marL="0" indent="0" algn="ctr">
              <a:buNone/>
            </a:pPr>
            <a:r>
              <a:rPr lang="en-US" dirty="0">
                <a:latin typeface="Californian FB" panose="0207040306080B030204" pitchFamily="18" charset="0"/>
              </a:rPr>
              <a:t>Staff Farewell:</a:t>
            </a:r>
          </a:p>
          <a:p>
            <a:pPr marL="0" indent="0" algn="ctr">
              <a:buNone/>
            </a:pPr>
            <a:r>
              <a:rPr lang="en-US" u="sng" dirty="0">
                <a:latin typeface="Californian FB" panose="0207040306080B030204" pitchFamily="18" charset="0"/>
                <a:hlinkClick r:id="rId2"/>
              </a:rPr>
              <a:t>https://auth-bcps.voicethread.com/share/14708223/</a:t>
            </a:r>
            <a:endParaRPr lang="en-US" dirty="0">
              <a:latin typeface="Californian FB" panose="0207040306080B030204" pitchFamily="18" charset="0"/>
            </a:endParaRPr>
          </a:p>
          <a:p>
            <a:pPr marL="0" indent="0" algn="ctr">
              <a:buNone/>
            </a:pPr>
            <a:endParaRPr lang="en-US" dirty="0">
              <a:latin typeface="Californian FB" panose="0207040306080B030204" pitchFamily="18" charset="0"/>
            </a:endParaRPr>
          </a:p>
          <a:p>
            <a:pPr marL="0" indent="0" algn="ctr">
              <a:buNone/>
            </a:pPr>
            <a:r>
              <a:rPr lang="en-US" dirty="0">
                <a:latin typeface="Californian FB" panose="0207040306080B030204" pitchFamily="18" charset="0"/>
              </a:rPr>
              <a:t>Student Processional:</a:t>
            </a:r>
          </a:p>
          <a:p>
            <a:pPr marL="0" indent="0" algn="ctr">
              <a:buNone/>
            </a:pPr>
            <a:r>
              <a:rPr lang="en-US" u="sng" dirty="0">
                <a:latin typeface="Californian FB" panose="0207040306080B030204" pitchFamily="18" charset="0"/>
                <a:hlinkClick r:id="rId3"/>
              </a:rPr>
              <a:t>https://auth-bcps.voicethread.com/share/14708202/</a:t>
            </a:r>
            <a:endParaRPr lang="en-US" dirty="0">
              <a:latin typeface="Californian FB" panose="0207040306080B030204" pitchFamily="18" charset="0"/>
            </a:endParaRPr>
          </a:p>
          <a:p>
            <a:pPr marL="0" indent="0" algn="ctr">
              <a:buNone/>
            </a:pPr>
            <a:r>
              <a:rPr lang="en-US" dirty="0">
                <a:latin typeface="Californian FB" panose="0207040306080B030204" pitchFamily="18" charset="0"/>
              </a:rPr>
              <a:t> </a:t>
            </a:r>
          </a:p>
          <a:p>
            <a:pPr marL="0" indent="0" algn="ctr">
              <a:buNone/>
            </a:pPr>
            <a:r>
              <a:rPr lang="en-US" dirty="0">
                <a:latin typeface="Californian FB" panose="0207040306080B030204" pitchFamily="18" charset="0"/>
              </a:rPr>
              <a:t>Student Slideshow:</a:t>
            </a:r>
            <a:br>
              <a:rPr lang="en-US" dirty="0">
                <a:latin typeface="Californian FB" panose="0207040306080B030204" pitchFamily="18" charset="0"/>
              </a:rPr>
            </a:br>
            <a:r>
              <a:rPr lang="en-US" u="sng" dirty="0">
                <a:latin typeface="Californian FB" panose="0207040306080B030204" pitchFamily="18" charset="0"/>
                <a:hlinkClick r:id="rId4"/>
              </a:rPr>
              <a:t>https://bcps.ed.voicethread.com/share/14701309/</a:t>
            </a:r>
            <a:r>
              <a:rPr lang="en-US" dirty="0">
                <a:latin typeface="Californian FB" panose="0207040306080B030204" pitchFamily="18" charset="0"/>
              </a:rPr>
              <a:t> </a:t>
            </a:r>
          </a:p>
          <a:p>
            <a:pPr marL="0" indent="0">
              <a:buNone/>
            </a:pPr>
            <a:r>
              <a:rPr lang="en-US" dirty="0">
                <a:latin typeface="Californian FB" panose="0207040306080B030204" pitchFamily="18" charset="0"/>
              </a:rPr>
              <a:t>Congratulations, again, and best wishes with your future endeavors!</a:t>
            </a:r>
          </a:p>
          <a:p>
            <a:pPr marL="0" indent="0">
              <a:buNone/>
            </a:pPr>
            <a:r>
              <a:rPr lang="en-US" dirty="0">
                <a:latin typeface="Californian FB" panose="0207040306080B030204" pitchFamily="18" charset="0"/>
              </a:rPr>
              <a:t>Hugs and kindness from your CTES Family</a:t>
            </a:r>
          </a:p>
        </p:txBody>
      </p:sp>
    </p:spTree>
    <p:extLst>
      <p:ext uri="{BB962C8B-B14F-4D97-AF65-F5344CB8AC3E}">
        <p14:creationId xmlns:p14="http://schemas.microsoft.com/office/powerpoint/2010/main" val="41558345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90</Words>
  <Application>Microsoft Office PowerPoint</Application>
  <PresentationFormat>Widescreen</PresentationFormat>
  <Paragraphs>14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Californian FB</vt:lpstr>
      <vt:lpstr>Office Theme</vt:lpstr>
      <vt:lpstr>A Farewell Message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Farewell Message</dc:title>
  <dc:creator>Patrick, Shandra K.</dc:creator>
  <cp:lastModifiedBy>Patrick, Shandra K.</cp:lastModifiedBy>
  <cp:revision>1</cp:revision>
  <dcterms:created xsi:type="dcterms:W3CDTF">2020-06-17T18:43:36Z</dcterms:created>
  <dcterms:modified xsi:type="dcterms:W3CDTF">2020-06-17T18:51:41Z</dcterms:modified>
</cp:coreProperties>
</file>